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8" r:id="rId3"/>
    <p:sldId id="259" r:id="rId4"/>
    <p:sldId id="267" r:id="rId5"/>
    <p:sldId id="261" r:id="rId6"/>
    <p:sldId id="269" r:id="rId7"/>
    <p:sldId id="268" r:id="rId8"/>
    <p:sldId id="25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50" d="100"/>
          <a:sy n="50" d="100"/>
        </p:scale>
        <p:origin x="13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BA1-D49F-40FD-904B-D9E6CBB56A0D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BA1-D49F-40FD-904B-D9E6CBB56A0D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BA1-D49F-40FD-904B-D9E6CBB56A0D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BA1-D49F-40FD-904B-D9E6CBB56A0D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BA1-D49F-40FD-904B-D9E6CBB56A0D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BA1-D49F-40FD-904B-D9E6CBB56A0D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BA1-D49F-40FD-904B-D9E6CBB56A0D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BA1-D49F-40FD-904B-D9E6CBB56A0D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BA1-D49F-40FD-904B-D9E6CBB56A0D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BA1-D49F-40FD-904B-D9E6CBB56A0D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BA1-D49F-40FD-904B-D9E6CBB56A0D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47BA1-D49F-40FD-904B-D9E6CBB56A0D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rmAutofit/>
          </a:bodyPr>
          <a:lstStyle/>
          <a:p>
            <a:pPr algn="l"/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pic>
        <p:nvPicPr>
          <p:cNvPr id="2054" name="Picture 6" descr="Kết quả hình ảnh cho anh 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" y="0"/>
            <a:ext cx="9144000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657600" y="1143000"/>
            <a:ext cx="533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Nhận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biết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tập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br>
              <a:rPr lang="en-US" sz="2400" b="1" dirty="0">
                <a:latin typeface=".VnAvant" pitchFamily="34" charset="0"/>
              </a:rPr>
            </a:br>
            <a:r>
              <a:rPr lang="en-US" sz="2400" b="1" dirty="0" err="1">
                <a:latin typeface=".VnAvant" pitchFamily="34" charset="0"/>
              </a:rPr>
              <a:t>Đề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tài</a:t>
            </a:r>
            <a:r>
              <a:rPr lang="en-US" sz="2400" b="1" dirty="0">
                <a:latin typeface=".VnAvant" pitchFamily="34" charset="0"/>
              </a:rPr>
              <a:t> 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latin typeface=".VnAvant" pitchFamily="34" charset="0"/>
              </a:rPr>
              <a:t>Người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thực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hiện</a:t>
            </a:r>
            <a:r>
              <a:rPr lang="en-US" sz="2400" b="1" dirty="0">
                <a:latin typeface=".VnAvant" pitchFamily="34" charset="0"/>
              </a:rPr>
              <a:t>: </a:t>
            </a:r>
            <a:r>
              <a:rPr lang="en-US" sz="2400" b="1" dirty="0" err="1">
                <a:latin typeface=".VnAvant" pitchFamily="34" charset="0"/>
              </a:rPr>
              <a:t>Hoàng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Thị</a:t>
            </a:r>
            <a:r>
              <a:rPr lang="en-US" sz="2400" b="1" dirty="0">
                <a:latin typeface=".VnAvant" pitchFamily="34" charset="0"/>
              </a:rPr>
              <a:t> Mai </a:t>
            </a:r>
            <a:r>
              <a:rPr lang="en-US" sz="2400" b="1" dirty="0" err="1">
                <a:latin typeface=".VnAvant" pitchFamily="34" charset="0"/>
              </a:rPr>
              <a:t>Uyên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28" y="533400"/>
            <a:ext cx="92964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92976" y="6088559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Cành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hoa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đào</a:t>
            </a:r>
            <a:endParaRPr lang="en-US" sz="4400" b="1" dirty="0"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199"/>
            <a:ext cx="8458200" cy="525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vbb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5943600"/>
            <a:ext cx="5257800" cy="838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err="1"/>
              <a:t>Bông</a:t>
            </a:r>
            <a:r>
              <a:rPr lang="en-US" sz="4000" b="1" dirty="0"/>
              <a:t> </a:t>
            </a:r>
            <a:r>
              <a:rPr lang="en-US" sz="4000" b="1" dirty="0" err="1"/>
              <a:t>hoa</a:t>
            </a:r>
            <a:r>
              <a:rPr lang="en-US" sz="4000" b="1" dirty="0"/>
              <a:t> </a:t>
            </a:r>
            <a:r>
              <a:rPr lang="en-US" sz="4000" b="1" dirty="0" err="1"/>
              <a:t>đào</a:t>
            </a:r>
            <a:endParaRPr lang="en-US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9075"/>
            <a:ext cx="8915400" cy="549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0800" y="5874841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Tết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mọi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người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đi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mua</a:t>
            </a:r>
            <a:endParaRPr lang="en-US" sz="2800" b="1" dirty="0">
              <a:latin typeface=".VnAvant" pitchFamily="34" charset="0"/>
            </a:endParaRPr>
          </a:p>
          <a:p>
            <a:pPr algn="ctr"/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hoa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đào</a:t>
            </a:r>
            <a:endParaRPr lang="en-US" sz="2800" b="1" dirty="0">
              <a:latin typeface=".VnAvan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5394"/>
            <a:ext cx="4495800" cy="538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199"/>
            <a:ext cx="424660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rộng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.VnAvan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40105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3048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Më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réng</a:t>
            </a:r>
            <a:endParaRPr lang="en-US" sz="4400" b="1" dirty="0">
              <a:latin typeface=".VnAvant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953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789" y="1524000"/>
            <a:ext cx="418482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326</TotalTime>
  <Words>41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.VnAvant</vt:lpstr>
      <vt:lpstr>Arial</vt:lpstr>
      <vt:lpstr>Calibri</vt:lpstr>
      <vt:lpstr>Times New Roman</vt:lpstr>
      <vt:lpstr>Office Theme</vt:lpstr>
      <vt:lpstr>  </vt:lpstr>
      <vt:lpstr>PowerPoint Presentation</vt:lpstr>
      <vt:lpstr>PowerPoint Presentation</vt:lpstr>
      <vt:lpstr>vbb</vt:lpstr>
      <vt:lpstr>PowerPoint Presentation</vt:lpstr>
      <vt:lpstr>Mở rộng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chanh tran</cp:lastModifiedBy>
  <cp:revision>18</cp:revision>
  <dcterms:created xsi:type="dcterms:W3CDTF">2018-01-15T02:24:20Z</dcterms:created>
  <dcterms:modified xsi:type="dcterms:W3CDTF">2023-01-09T08:53:06Z</dcterms:modified>
</cp:coreProperties>
</file>